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7" r:id="rId2"/>
    <p:sldId id="262" r:id="rId3"/>
    <p:sldId id="279" r:id="rId4"/>
    <p:sldId id="278" r:id="rId5"/>
    <p:sldId id="273" r:id="rId6"/>
    <p:sldId id="267" r:id="rId7"/>
    <p:sldId id="275" r:id="rId8"/>
    <p:sldId id="281" r:id="rId9"/>
    <p:sldId id="282" r:id="rId10"/>
    <p:sldId id="280" r:id="rId11"/>
    <p:sldId id="283" r:id="rId12"/>
    <p:sldId id="272" r:id="rId13"/>
    <p:sldId id="266" r:id="rId14"/>
    <p:sldId id="271" r:id="rId15"/>
    <p:sldId id="268" r:id="rId16"/>
    <p:sldId id="265" r:id="rId17"/>
    <p:sldId id="26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B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71" d="100"/>
          <a:sy n="71" d="100"/>
        </p:scale>
        <p:origin x="5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447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8374454" y="4950258"/>
            <a:ext cx="3777205" cy="442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IN" sz="36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8414795" y="5986288"/>
            <a:ext cx="3777205" cy="442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400" b="1" dirty="0" smtClean="0">
                <a:solidFill>
                  <a:schemeClr val="accent2">
                    <a:lumMod val="50000"/>
                  </a:schemeClr>
                </a:solidFill>
              </a:rPr>
              <a:t>R. Joseph Manoj Ph.D.</a:t>
            </a:r>
          </a:p>
        </p:txBody>
      </p:sp>
    </p:spTree>
    <p:extLst>
      <p:ext uri="{BB962C8B-B14F-4D97-AF65-F5344CB8AC3E}">
        <p14:creationId xmlns:p14="http://schemas.microsoft.com/office/powerpoint/2010/main" val="315871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" y="-1"/>
            <a:ext cx="12183893" cy="685800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322730" y="-1"/>
            <a:ext cx="5005005" cy="4688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400" b="1" dirty="0" smtClean="0"/>
              <a:t>Data Science</a:t>
            </a:r>
            <a:endParaRPr lang="en-US" sz="4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367" y="0"/>
            <a:ext cx="2646633" cy="1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8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2495" y="658525"/>
            <a:ext cx="4897087" cy="713075"/>
          </a:xfrm>
        </p:spPr>
        <p:txBody>
          <a:bodyPr/>
          <a:lstStyle/>
          <a:p>
            <a:r>
              <a:rPr lang="en-IN" b="1" dirty="0" smtClean="0"/>
              <a:t>NLP in Data Science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618564" y="1371600"/>
            <a:ext cx="11362765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111111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Modern organizations work with huge amounts of data. </a:t>
            </a:r>
            <a:endParaRPr lang="en-US" sz="2600" dirty="0" smtClean="0">
              <a:solidFill>
                <a:srgbClr val="111111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111111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D</a:t>
            </a:r>
            <a:r>
              <a:rPr lang="en-US" sz="2600" dirty="0" smtClean="0">
                <a:solidFill>
                  <a:srgbClr val="111111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ata </a:t>
            </a:r>
            <a:r>
              <a:rPr lang="en-US" sz="2600" dirty="0">
                <a:solidFill>
                  <a:srgbClr val="111111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can come in a variety of different forms including documents, spreadsheets, audio recordings, emails, JSON, and so many, many more. </a:t>
            </a:r>
            <a:endParaRPr lang="en-US" sz="2600" dirty="0" smtClean="0">
              <a:solidFill>
                <a:srgbClr val="111111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rgbClr val="111111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One </a:t>
            </a:r>
            <a:r>
              <a:rPr lang="en-US" sz="2600" dirty="0">
                <a:solidFill>
                  <a:srgbClr val="111111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of the most common ways that such data is recorded is via text. That text is usually quite similar to the natural language that we use from day-to-day.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rgbClr val="111111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Knowledge </a:t>
            </a:r>
            <a:r>
              <a:rPr lang="en-US" sz="2600" dirty="0">
                <a:solidFill>
                  <a:srgbClr val="111111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of NLP is essential for Data Scientists since text is such an easy to use and common container for storing data.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111111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Faced with the task of performing analysis and building models from textual data, one must know how to perform the basic Data Science tasks. </a:t>
            </a:r>
            <a:endParaRPr lang="en-US" sz="2600" dirty="0" smtClean="0">
              <a:solidFill>
                <a:srgbClr val="111111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rgbClr val="111111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That </a:t>
            </a:r>
            <a:r>
              <a:rPr lang="en-US" sz="2600" dirty="0">
                <a:solidFill>
                  <a:srgbClr val="111111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includes cleaning, formatting, parsing, analyzing, visualizing, and modeling the text data. </a:t>
            </a:r>
            <a:endParaRPr lang="en-US" sz="2600" dirty="0" smtClean="0">
              <a:solidFill>
                <a:srgbClr val="111111"/>
              </a:solidFill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rgbClr val="111111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It’ll </a:t>
            </a:r>
            <a:r>
              <a:rPr lang="en-US" sz="2600" dirty="0">
                <a:solidFill>
                  <a:srgbClr val="111111"/>
                </a:solidFill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all require a few extra steps in addition to the usual way these tasks are done when the data is made up of raw numbers.</a:t>
            </a:r>
            <a:endParaRPr lang="en-US" sz="2600" b="0" i="0" dirty="0">
              <a:solidFill>
                <a:srgbClr val="111111"/>
              </a:solidFill>
              <a:effectLst/>
              <a:latin typeface="Times New Roman" panose="02020603050405020304" pitchFamily="18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2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282" y="5071901"/>
            <a:ext cx="4565930" cy="167864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105283" y="3131913"/>
            <a:ext cx="2519199" cy="713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 smtClean="0"/>
              <a:t>NLP Tasks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0721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7553" y="0"/>
            <a:ext cx="4204447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987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2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2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NLP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797424"/>
            <a:ext cx="8915400" cy="3777622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IN" sz="2400" dirty="0" smtClean="0"/>
              <a:t>NLTK, Scipy, Carrot2 – Libraries for Python Environment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400" dirty="0" smtClean="0"/>
              <a:t>Amazon </a:t>
            </a:r>
            <a:r>
              <a:rPr lang="en-IN" sz="2400" dirty="0"/>
              <a:t>Comprehend - </a:t>
            </a:r>
            <a:r>
              <a:rPr lang="en-US" sz="2400" dirty="0"/>
              <a:t> Uses machine learning to find insights and relationships in text</a:t>
            </a:r>
            <a:endParaRPr lang="en-IN" sz="24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Google Cloud NL API - AutoML NLP API’s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Apache OpenNLP, Tika (open source-JAVA Based)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CLARIN </a:t>
            </a:r>
            <a:r>
              <a:rPr lang="en-US" sz="2400" dirty="0" smtClean="0"/>
              <a:t>Infrastructure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sz="2400" dirty="0" smtClean="0"/>
              <a:t>Azure NLP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43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846" y="0"/>
            <a:ext cx="7058025" cy="2438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33281" y="3577345"/>
            <a:ext cx="93591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3600" b="1" dirty="0" smtClean="0"/>
              <a:t>NLP Pre-Processing Using NLTK &amp; Spacy</a:t>
            </a:r>
            <a:r>
              <a:rPr lang="en-US" sz="2800" dirty="0"/>
              <a:t> 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59096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671" y="779929"/>
            <a:ext cx="7002497" cy="524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3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7502" y="633812"/>
            <a:ext cx="7974761" cy="822725"/>
          </a:xfrm>
        </p:spPr>
        <p:txBody>
          <a:bodyPr/>
          <a:lstStyle/>
          <a:p>
            <a:r>
              <a:rPr lang="en-IN" b="1" dirty="0" smtClean="0"/>
              <a:t>Session Plan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9600" y="1631350"/>
            <a:ext cx="9526987" cy="4769450"/>
          </a:xfrm>
        </p:spPr>
        <p:txBody>
          <a:bodyPr>
            <a:normAutofit/>
          </a:bodyPr>
          <a:lstStyle/>
          <a:p>
            <a:pPr algn="just"/>
            <a:r>
              <a:rPr lang="en-US" sz="3600" b="1" dirty="0" smtClean="0"/>
              <a:t>Natural </a:t>
            </a:r>
            <a:r>
              <a:rPr lang="en-US" sz="3600" b="1" dirty="0"/>
              <a:t>language </a:t>
            </a:r>
            <a:r>
              <a:rPr lang="en-US" sz="3600" b="1" dirty="0" smtClean="0"/>
              <a:t>processing - Intro</a:t>
            </a:r>
          </a:p>
          <a:p>
            <a:pPr algn="just"/>
            <a:r>
              <a:rPr lang="en-IN" sz="3600" b="1" dirty="0" smtClean="0"/>
              <a:t>Data Science - Intro</a:t>
            </a:r>
          </a:p>
          <a:p>
            <a:pPr algn="just"/>
            <a:r>
              <a:rPr lang="en-IN" sz="3600" b="1" dirty="0" smtClean="0"/>
              <a:t>NLP In Data Science</a:t>
            </a:r>
          </a:p>
          <a:p>
            <a:pPr algn="just"/>
            <a:r>
              <a:rPr lang="en-IN" sz="3600" b="1" dirty="0" smtClean="0"/>
              <a:t>NLP Using NLTK</a:t>
            </a:r>
          </a:p>
          <a:p>
            <a:pPr algn="just"/>
            <a:r>
              <a:rPr lang="en-IN" sz="3600" b="1" dirty="0" smtClean="0"/>
              <a:t>NLP Using spacy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502" y="3730481"/>
            <a:ext cx="481626" cy="1285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048" y="3967027"/>
            <a:ext cx="2473407" cy="81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1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4" y="0"/>
            <a:ext cx="4092388" cy="2823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258" y="2245658"/>
            <a:ext cx="3714589" cy="2716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801" y="-1"/>
            <a:ext cx="4244296" cy="28238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41695"/>
            <a:ext cx="4071258" cy="27163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7801" y="4141695"/>
            <a:ext cx="4364199" cy="2716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9752" y="134468"/>
            <a:ext cx="1295645" cy="141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8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788" y="5268562"/>
            <a:ext cx="1864660" cy="158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5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2816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97327" y="212747"/>
            <a:ext cx="3048162" cy="8227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b="1" dirty="0" smtClean="0"/>
              <a:t>Chat Bot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8050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8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7090" y="633812"/>
            <a:ext cx="7317898" cy="468847"/>
          </a:xfrm>
        </p:spPr>
        <p:txBody>
          <a:bodyPr>
            <a:noAutofit/>
          </a:bodyPr>
          <a:lstStyle/>
          <a:p>
            <a:pPr algn="ctr"/>
            <a:r>
              <a:rPr lang="en-IN" b="1" dirty="0" smtClean="0"/>
              <a:t>Natural Language Processing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51" y="1824374"/>
            <a:ext cx="4476119" cy="4612341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706470" y="1510666"/>
            <a:ext cx="7173751" cy="5239758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Natural Language Processing or NLP is a field of Artificial Intelligence that gives the machines the ability to read, understand and derive meaning from human languages</a:t>
            </a:r>
            <a:r>
              <a:rPr lang="en-US" sz="2000" dirty="0" smtClean="0"/>
              <a:t>.</a:t>
            </a:r>
          </a:p>
          <a:p>
            <a:pPr algn="just"/>
            <a:r>
              <a:rPr lang="en-US" sz="2000" dirty="0" smtClean="0"/>
              <a:t>It deals mostly with unstructured data such as social media posts, email. </a:t>
            </a:r>
          </a:p>
          <a:p>
            <a:pPr algn="just"/>
            <a:r>
              <a:rPr lang="en-US" sz="2000" dirty="0" smtClean="0"/>
              <a:t>It is </a:t>
            </a:r>
            <a:r>
              <a:rPr lang="en-US" sz="2000" dirty="0"/>
              <a:t>originated from the idea of Machine Translation (MT) which came to existence during the second world </a:t>
            </a:r>
            <a:r>
              <a:rPr lang="en-US" sz="2000" dirty="0" smtClean="0"/>
              <a:t>war (1940). For </a:t>
            </a:r>
            <a:r>
              <a:rPr lang="en-US" sz="2000" dirty="0"/>
              <a:t>example, turning the Russian language to English </a:t>
            </a:r>
            <a:r>
              <a:rPr lang="en-US" sz="2000" dirty="0" smtClean="0"/>
              <a:t>language.</a:t>
            </a:r>
            <a:r>
              <a:rPr lang="en-US" sz="2000" dirty="0"/>
              <a:t> </a:t>
            </a:r>
            <a:endParaRPr lang="en-US" sz="2000" dirty="0" smtClean="0"/>
          </a:p>
          <a:p>
            <a:pPr algn="just"/>
            <a:r>
              <a:rPr lang="en-IN" sz="2000" dirty="0" smtClean="0"/>
              <a:t>MT/NLP era started during 1966. This condition was better in the 1980 when the product provided result to customer</a:t>
            </a:r>
            <a:r>
              <a:rPr lang="en-IN" sz="2000" dirty="0"/>
              <a:t> </a:t>
            </a:r>
            <a:r>
              <a:rPr lang="en-IN" sz="2000" dirty="0" smtClean="0"/>
              <a:t>(Speech understanding Application).</a:t>
            </a:r>
            <a:endParaRPr lang="en-US" sz="2000" dirty="0" smtClean="0"/>
          </a:p>
          <a:p>
            <a:pPr algn="just"/>
            <a:r>
              <a:rPr lang="en-US" sz="2000" dirty="0" smtClean="0"/>
              <a:t>Neural Machine Translation (NMT) or deep learning models are introduced in NLP Applications.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782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894" y="5685772"/>
            <a:ext cx="2792210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5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529" cy="68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8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515</TotalTime>
  <Words>300</Words>
  <Application>Microsoft Office PowerPoint</Application>
  <PresentationFormat>Widescreen</PresentationFormat>
  <Paragraphs>32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MS Gothic</vt:lpstr>
      <vt:lpstr>Arial</vt:lpstr>
      <vt:lpstr>Century Gothic</vt:lpstr>
      <vt:lpstr>Times New Roman</vt:lpstr>
      <vt:lpstr>Wingdings 3</vt:lpstr>
      <vt:lpstr>Wisp</vt:lpstr>
      <vt:lpstr>PowerPoint Presentation</vt:lpstr>
      <vt:lpstr>Session Plan</vt:lpstr>
      <vt:lpstr>PowerPoint Presentation</vt:lpstr>
      <vt:lpstr>PowerPoint Presentation</vt:lpstr>
      <vt:lpstr>PowerPoint Presentation</vt:lpstr>
      <vt:lpstr>PowerPoint Presentation</vt:lpstr>
      <vt:lpstr>Natural Language Processing</vt:lpstr>
      <vt:lpstr>PowerPoint Presentation</vt:lpstr>
      <vt:lpstr>PowerPoint Presentation</vt:lpstr>
      <vt:lpstr>PowerPoint Presentation</vt:lpstr>
      <vt:lpstr>NLP in Data Science</vt:lpstr>
      <vt:lpstr>PowerPoint Presentation</vt:lpstr>
      <vt:lpstr>PowerPoint Presentation</vt:lpstr>
      <vt:lpstr>PowerPoint Presentation</vt:lpstr>
      <vt:lpstr>NLP Tools</vt:lpstr>
      <vt:lpstr>PowerPoint Presentation</vt:lpstr>
      <vt:lpstr>PowerPoint Presentation</vt:lpstr>
    </vt:vector>
  </TitlesOfParts>
  <Company>Hexaware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manoj Robert</dc:creator>
  <cp:lastModifiedBy>Joseph manoj Robert</cp:lastModifiedBy>
  <cp:revision>79</cp:revision>
  <dcterms:created xsi:type="dcterms:W3CDTF">2020-06-01T17:17:32Z</dcterms:created>
  <dcterms:modified xsi:type="dcterms:W3CDTF">2020-06-20T11:30:20Z</dcterms:modified>
</cp:coreProperties>
</file>